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Bodoni SvtyTwo ITC TT-Book"/>
          <a:ea typeface="Bodoni SvtyTwo ITC TT-Book"/>
          <a:cs typeface="Bodoni SvtyTwo ITC TT-Book"/>
        </a:font>
        <a:srgbClr val="41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D4DBE3"/>
          </a:solidFill>
        </a:fill>
      </a:tcStyle>
    </a:wholeTbl>
    <a:band2H>
      <a:tcTxStyle b="def" i="def"/>
      <a:tcStyle>
        <a:tcBdr/>
        <a:fill>
          <a:solidFill>
            <a:srgbClr val="EBEEF2"/>
          </a:solidFill>
        </a:fill>
      </a:tcStyle>
    </a:band2H>
    <a:firstCol>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1"/>
          </a:solidFill>
        </a:fill>
      </a:tcStyle>
    </a:firstCol>
    <a:la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381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1"/>
          </a:solidFill>
        </a:fill>
      </a:tcStyle>
    </a:lastRow>
    <a:fir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381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1"/>
          </a:solidFill>
        </a:fill>
      </a:tcStyle>
    </a:firstRow>
  </a:tblStyle>
  <a:tblStyle styleId="{C7B018BB-80A7-4F77-B60F-C8B233D01FF8}" styleName="">
    <a:tblBg/>
    <a:wholeTbl>
      <a:tcTxStyle b="off" i="off">
        <a:font>
          <a:latin typeface="Bodoni SvtyTwo ITC TT-Book"/>
          <a:ea typeface="Bodoni SvtyTwo ITC TT-Book"/>
          <a:cs typeface="Bodoni SvtyTwo ITC TT-Book"/>
        </a:font>
        <a:srgbClr val="41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DFE2D3"/>
          </a:solidFill>
        </a:fill>
      </a:tcStyle>
    </a:wholeTbl>
    <a:band2H>
      <a:tcTxStyle b="def" i="def"/>
      <a:tcStyle>
        <a:tcBdr/>
        <a:fill>
          <a:solidFill>
            <a:srgbClr val="F0F1EA"/>
          </a:solidFill>
        </a:fill>
      </a:tcStyle>
    </a:band2H>
    <a:firstCol>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3"/>
          </a:solidFill>
        </a:fill>
      </a:tcStyle>
    </a:firstCol>
    <a:la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381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3"/>
          </a:solidFill>
        </a:fill>
      </a:tcStyle>
    </a:lastRow>
    <a:fir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381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3"/>
          </a:solidFill>
        </a:fill>
      </a:tcStyle>
    </a:firstRow>
  </a:tblStyle>
  <a:tblStyle styleId="{EEE7283C-3CF3-47DC-8721-378D4A62B228}" styleName="">
    <a:tblBg/>
    <a:wholeTbl>
      <a:tcTxStyle b="off" i="off">
        <a:font>
          <a:latin typeface="Bodoni SvtyTwo ITC TT-Book"/>
          <a:ea typeface="Bodoni SvtyTwo ITC TT-Book"/>
          <a:cs typeface="Bodoni SvtyTwo ITC TT-Book"/>
        </a:font>
        <a:srgbClr val="41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DEDCE1"/>
          </a:solidFill>
        </a:fill>
      </a:tcStyle>
    </a:wholeTbl>
    <a:band2H>
      <a:tcTxStyle b="def" i="def"/>
      <a:tcStyle>
        <a:tcBdr/>
        <a:fill>
          <a:solidFill>
            <a:srgbClr val="EFEEF1"/>
          </a:solidFill>
        </a:fill>
      </a:tcStyle>
    </a:band2H>
    <a:firstCol>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6"/>
          </a:solidFill>
        </a:fill>
      </a:tcStyle>
    </a:firstCol>
    <a:la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381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6"/>
          </a:solidFill>
        </a:fill>
      </a:tcStyle>
    </a:lastRow>
    <a:fir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381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chemeClr val="accent6"/>
          </a:solidFill>
        </a:fill>
      </a:tcStyle>
    </a:firstRow>
  </a:tblStyle>
  <a:tblStyle styleId="{CF821DB8-F4EB-4A41-A1BA-3FCAFE7338EE}" styleName="">
    <a:tblBg/>
    <a:wholeTbl>
      <a:tcTxStyle b="off" i="off">
        <a:font>
          <a:latin typeface="Bodoni SvtyTwo ITC TT-Book"/>
          <a:ea typeface="Bodoni SvtyTwo ITC TT-Book"/>
          <a:cs typeface="Bodoni SvtyTwo ITC TT-Book"/>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004141"/>
          </a:solidFill>
        </a:fill>
      </a:tcStyle>
    </a:band2H>
    <a:firstCol>
      <a:tcTxStyle b="on" i="off">
        <a:font>
          <a:latin typeface="Bodoni SvtyTwo ITC TT-Bold"/>
          <a:ea typeface="Bodoni SvtyTwo ITC TT-Bold"/>
          <a:cs typeface="Bodoni SvtyTwo ITC TT-Bold"/>
        </a:font>
        <a:srgbClr val="00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odoni SvtyTwo ITC TT-Bold"/>
          <a:ea typeface="Bodoni SvtyTwo ITC TT-Bold"/>
          <a:cs typeface="Bodoni SvtyTwo ITC TT-Bold"/>
        </a:font>
        <a:srgbClr val="414141"/>
      </a:tcTxStyle>
      <a:tcStyle>
        <a:tcBdr>
          <a:left>
            <a:ln w="12700" cap="flat">
              <a:noFill/>
              <a:miter lim="400000"/>
            </a:ln>
          </a:left>
          <a:right>
            <a:ln w="12700" cap="flat">
              <a:noFill/>
              <a:miter lim="400000"/>
            </a:ln>
          </a:right>
          <a:top>
            <a:ln w="50800" cap="flat">
              <a:solidFill>
                <a:srgbClr val="414141"/>
              </a:solidFill>
              <a:prstDash val="solid"/>
              <a:round/>
            </a:ln>
          </a:top>
          <a:bottom>
            <a:ln w="25400" cap="flat">
              <a:solidFill>
                <a:srgbClr val="414141"/>
              </a:solidFill>
              <a:prstDash val="solid"/>
              <a:round/>
            </a:ln>
          </a:bottom>
          <a:insideH>
            <a:ln w="12700" cap="flat">
              <a:noFill/>
              <a:miter lim="400000"/>
            </a:ln>
          </a:insideH>
          <a:insideV>
            <a:ln w="12700" cap="flat">
              <a:noFill/>
              <a:miter lim="400000"/>
            </a:ln>
          </a:insideV>
        </a:tcBdr>
        <a:fill>
          <a:solidFill>
            <a:srgbClr val="004141"/>
          </a:solidFill>
        </a:fill>
      </a:tcStyle>
    </a:lastRow>
    <a:firstRow>
      <a:tcTxStyle b="on" i="off">
        <a:font>
          <a:latin typeface="Bodoni SvtyTwo ITC TT-Bold"/>
          <a:ea typeface="Bodoni SvtyTwo ITC TT-Bold"/>
          <a:cs typeface="Bodoni SvtyTwo ITC TT-Bold"/>
        </a:font>
        <a:srgbClr val="004141"/>
      </a:tcTxStyle>
      <a:tcStyle>
        <a:tcBdr>
          <a:left>
            <a:ln w="12700" cap="flat">
              <a:noFill/>
              <a:miter lim="400000"/>
            </a:ln>
          </a:left>
          <a:right>
            <a:ln w="12700" cap="flat">
              <a:noFill/>
              <a:miter lim="400000"/>
            </a:ln>
          </a:right>
          <a:top>
            <a:ln w="25400" cap="flat">
              <a:solidFill>
                <a:srgbClr val="414141"/>
              </a:solidFill>
              <a:prstDash val="solid"/>
              <a:round/>
            </a:ln>
          </a:top>
          <a:bottom>
            <a:ln w="25400" cap="flat">
              <a:solidFill>
                <a:srgbClr val="41414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odoni SvtyTwo ITC TT-Book"/>
          <a:ea typeface="Bodoni SvtyTwo ITC TT-Book"/>
          <a:cs typeface="Bodoni SvtyTwo ITC TT-Book"/>
        </a:font>
        <a:srgbClr val="41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CDCDCD"/>
          </a:solidFill>
        </a:fill>
      </a:tcStyle>
    </a:wholeTbl>
    <a:band2H>
      <a:tcTxStyle b="def" i="def"/>
      <a:tcStyle>
        <a:tcBdr/>
        <a:fill>
          <a:solidFill>
            <a:srgbClr val="E8E8E8"/>
          </a:solidFill>
        </a:fill>
      </a:tcStyle>
    </a:band2H>
    <a:firstCol>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414141"/>
          </a:solidFill>
        </a:fill>
      </a:tcStyle>
    </a:firstCol>
    <a:la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38100" cap="flat">
              <a:solidFill>
                <a:srgbClr val="004141"/>
              </a:solidFill>
              <a:prstDash val="solid"/>
              <a:round/>
            </a:ln>
          </a:top>
          <a:bottom>
            <a:ln w="127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414141"/>
          </a:solidFill>
        </a:fill>
      </a:tcStyle>
    </a:lastRow>
    <a:firstRow>
      <a:tcTxStyle b="on" i="off">
        <a:font>
          <a:latin typeface="Bodoni SvtyTwo ITC TT-Bold"/>
          <a:ea typeface="Bodoni SvtyTwo ITC TT-Bold"/>
          <a:cs typeface="Bodoni SvtyTwo ITC TT-Bold"/>
        </a:font>
        <a:srgbClr val="004141"/>
      </a:tcTxStyle>
      <a:tcStyle>
        <a:tcBdr>
          <a:left>
            <a:ln w="12700" cap="flat">
              <a:solidFill>
                <a:srgbClr val="004141"/>
              </a:solidFill>
              <a:prstDash val="solid"/>
              <a:round/>
            </a:ln>
          </a:left>
          <a:right>
            <a:ln w="12700" cap="flat">
              <a:solidFill>
                <a:srgbClr val="004141"/>
              </a:solidFill>
              <a:prstDash val="solid"/>
              <a:round/>
            </a:ln>
          </a:right>
          <a:top>
            <a:ln w="12700" cap="flat">
              <a:solidFill>
                <a:srgbClr val="004141"/>
              </a:solidFill>
              <a:prstDash val="solid"/>
              <a:round/>
            </a:ln>
          </a:top>
          <a:bottom>
            <a:ln w="38100" cap="flat">
              <a:solidFill>
                <a:srgbClr val="004141"/>
              </a:solidFill>
              <a:prstDash val="solid"/>
              <a:round/>
            </a:ln>
          </a:bottom>
          <a:insideH>
            <a:ln w="12700" cap="flat">
              <a:solidFill>
                <a:srgbClr val="004141"/>
              </a:solidFill>
              <a:prstDash val="solid"/>
              <a:round/>
            </a:ln>
          </a:insideH>
          <a:insideV>
            <a:ln w="12700" cap="flat">
              <a:solidFill>
                <a:srgbClr val="004141"/>
              </a:solidFill>
              <a:prstDash val="solid"/>
              <a:round/>
            </a:ln>
          </a:insideV>
        </a:tcBdr>
        <a:fill>
          <a:solidFill>
            <a:srgbClr val="414141"/>
          </a:solidFill>
        </a:fill>
      </a:tcStyle>
    </a:firstRow>
  </a:tblStyle>
  <a:tblStyle styleId="{2708684C-4D16-4618-839F-0558EEFCDFE6}" styleName="">
    <a:tblBg/>
    <a:wholeTbl>
      <a:tcTxStyle b="off" i="off">
        <a:font>
          <a:latin typeface="Bodoni SvtyTwo ITC TT-Book"/>
          <a:ea typeface="Bodoni SvtyTwo ITC TT-Book"/>
          <a:cs typeface="Bodoni SvtyTwo ITC TT-Book"/>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414141">
              <a:alpha val="20000"/>
            </a:srgbClr>
          </a:solidFill>
        </a:fill>
      </a:tcStyle>
    </a:wholeTbl>
    <a:band2H>
      <a:tcTxStyle b="def" i="def"/>
      <a:tcStyle>
        <a:tcBdr/>
        <a:fill>
          <a:solidFill>
            <a:srgbClr val="FFFFFF"/>
          </a:solidFill>
        </a:fill>
      </a:tcStyle>
    </a:band2H>
    <a:firstCol>
      <a:tcTxStyle b="on" i="off">
        <a:font>
          <a:latin typeface="Bodoni SvtyTwo ITC TT-Bold"/>
          <a:ea typeface="Bodoni SvtyTwo ITC TT-Bold"/>
          <a:cs typeface="Bodoni SvtyTwo ITC TT-Bold"/>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solidFill>
            <a:srgbClr val="414141">
              <a:alpha val="20000"/>
            </a:srgbClr>
          </a:solidFill>
        </a:fill>
      </a:tcStyle>
    </a:firstCol>
    <a:lastRow>
      <a:tcTxStyle b="on" i="off">
        <a:font>
          <a:latin typeface="Bodoni SvtyTwo ITC TT-Bold"/>
          <a:ea typeface="Bodoni SvtyTwo ITC TT-Bold"/>
          <a:cs typeface="Bodoni SvtyTwo ITC TT-Bold"/>
        </a:font>
        <a:srgbClr val="414141"/>
      </a:tcTxStyle>
      <a:tcStyle>
        <a:tcBdr>
          <a:left>
            <a:ln w="12700" cap="flat">
              <a:solidFill>
                <a:srgbClr val="414141"/>
              </a:solidFill>
              <a:prstDash val="solid"/>
              <a:round/>
            </a:ln>
          </a:left>
          <a:right>
            <a:ln w="12700" cap="flat">
              <a:solidFill>
                <a:srgbClr val="414141"/>
              </a:solidFill>
              <a:prstDash val="solid"/>
              <a:round/>
            </a:ln>
          </a:right>
          <a:top>
            <a:ln w="50800" cap="flat">
              <a:solidFill>
                <a:srgbClr val="414141"/>
              </a:solidFill>
              <a:prstDash val="solid"/>
              <a:round/>
            </a:ln>
          </a:top>
          <a:bottom>
            <a:ln w="127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noFill/>
        </a:fill>
      </a:tcStyle>
    </a:lastRow>
    <a:firstRow>
      <a:tcTxStyle b="on" i="off">
        <a:font>
          <a:latin typeface="Bodoni SvtyTwo ITC TT-Bold"/>
          <a:ea typeface="Bodoni SvtyTwo ITC TT-Bold"/>
          <a:cs typeface="Bodoni SvtyTwo ITC TT-Bold"/>
        </a:font>
        <a:srgbClr val="414141"/>
      </a:tcTxStyle>
      <a:tcStyle>
        <a:tcBdr>
          <a:left>
            <a:ln w="12700" cap="flat">
              <a:solidFill>
                <a:srgbClr val="414141"/>
              </a:solidFill>
              <a:prstDash val="solid"/>
              <a:round/>
            </a:ln>
          </a:left>
          <a:right>
            <a:ln w="12700" cap="flat">
              <a:solidFill>
                <a:srgbClr val="414141"/>
              </a:solidFill>
              <a:prstDash val="solid"/>
              <a:round/>
            </a:ln>
          </a:right>
          <a:top>
            <a:ln w="12700" cap="flat">
              <a:solidFill>
                <a:srgbClr val="414141"/>
              </a:solidFill>
              <a:prstDash val="solid"/>
              <a:round/>
            </a:ln>
          </a:top>
          <a:bottom>
            <a:ln w="25400" cap="flat">
              <a:solidFill>
                <a:srgbClr val="414141"/>
              </a:solidFill>
              <a:prstDash val="solid"/>
              <a:round/>
            </a:ln>
          </a:bottom>
          <a:insideH>
            <a:ln w="12700" cap="flat">
              <a:solidFill>
                <a:srgbClr val="414141"/>
              </a:solidFill>
              <a:prstDash val="solid"/>
              <a:round/>
            </a:ln>
          </a:insideH>
          <a:insideV>
            <a:ln w="12700" cap="flat">
              <a:solidFill>
                <a:srgbClr val="41414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952500" y="9245600"/>
            <a:ext cx="22498975" cy="0"/>
          </a:xfrm>
          <a:prstGeom prst="line">
            <a:avLst/>
          </a:prstGeom>
          <a:ln w="12700">
            <a:solidFill>
              <a:srgbClr val="444444">
                <a:alpha val="30000"/>
              </a:srgbClr>
            </a:solidFill>
            <a:miter lim="400000"/>
          </a:ln>
        </p:spPr>
        <p:txBody>
          <a:bodyPr lIns="45718" tIns="45718" rIns="45718" bIns="45718"/>
          <a:lstStyle/>
          <a:p>
            <a:pPr/>
          </a:p>
        </p:txBody>
      </p:sp>
      <p:sp>
        <p:nvSpPr>
          <p:cNvPr id="14" name="Line"/>
          <p:cNvSpPr/>
          <p:nvPr/>
        </p:nvSpPr>
        <p:spPr>
          <a:xfrm>
            <a:off x="952499" y="5765800"/>
            <a:ext cx="22500036" cy="0"/>
          </a:xfrm>
          <a:prstGeom prst="line">
            <a:avLst/>
          </a:prstGeom>
          <a:ln w="12700">
            <a:solidFill>
              <a:srgbClr val="444444">
                <a:alpha val="30000"/>
              </a:srgbClr>
            </a:solidFill>
            <a:miter lim="400000"/>
          </a:ln>
        </p:spPr>
        <p:txBody>
          <a:bodyPr lIns="45718" tIns="45718" rIns="45718" bIns="45718"/>
          <a:lstStyle/>
          <a:p>
            <a:pPr/>
          </a:p>
        </p:txBody>
      </p:sp>
      <p:sp>
        <p:nvSpPr>
          <p:cNvPr id="15" name="Line"/>
          <p:cNvSpPr/>
          <p:nvPr/>
        </p:nvSpPr>
        <p:spPr>
          <a:xfrm flipV="1">
            <a:off x="14989317" y="6339647"/>
            <a:ext cx="2" cy="2310130"/>
          </a:xfrm>
          <a:prstGeom prst="line">
            <a:avLst/>
          </a:prstGeom>
          <a:ln w="12700">
            <a:solidFill>
              <a:srgbClr val="444444">
                <a:alpha val="30000"/>
              </a:srgbClr>
            </a:solidFill>
            <a:miter lim="400000"/>
          </a:ln>
        </p:spPr>
        <p:txBody>
          <a:bodyPr lIns="45718" tIns="45718" rIns="45718" bIns="45718"/>
          <a:lstStyle/>
          <a:p>
            <a:pPr/>
          </a:p>
        </p:txBody>
      </p:sp>
      <p:sp>
        <p:nvSpPr>
          <p:cNvPr id="16" name="Body Level One…"/>
          <p:cNvSpPr txBox="1"/>
          <p:nvPr>
            <p:ph type="body" sz="quarter" idx="1"/>
          </p:nvPr>
        </p:nvSpPr>
        <p:spPr>
          <a:xfrm>
            <a:off x="952500" y="4965700"/>
            <a:ext cx="13500100" cy="635000"/>
          </a:xfrm>
          <a:prstGeom prst="rect">
            <a:avLst/>
          </a:prstGeom>
        </p:spPr>
        <p:txBody>
          <a:bodyPr/>
          <a:lstStyle>
            <a:lvl1pPr marL="0" indent="0">
              <a:lnSpc>
                <a:spcPct val="110000"/>
              </a:lnSpc>
              <a:spcBef>
                <a:spcPts val="0"/>
              </a:spcBef>
              <a:buClrTx/>
              <a:buSzTx/>
              <a:buFontTx/>
              <a:buNone/>
              <a:defRPr i="1" sz="3200"/>
            </a:lvl1pPr>
            <a:lvl2pPr marL="999744" indent="-390144">
              <a:lnSpc>
                <a:spcPct val="110000"/>
              </a:lnSpc>
              <a:spcBef>
                <a:spcPts val="0"/>
              </a:spcBef>
              <a:buClrTx/>
              <a:buFontTx/>
              <a:defRPr i="1" sz="3200"/>
            </a:lvl2pPr>
            <a:lvl3pPr marL="1609344" indent="-390144">
              <a:lnSpc>
                <a:spcPct val="110000"/>
              </a:lnSpc>
              <a:spcBef>
                <a:spcPts val="0"/>
              </a:spcBef>
              <a:buClrTx/>
              <a:buFontTx/>
              <a:defRPr i="1" sz="3200"/>
            </a:lvl3pPr>
            <a:lvl4pPr marL="2218944" indent="-390144">
              <a:lnSpc>
                <a:spcPct val="110000"/>
              </a:lnSpc>
              <a:spcBef>
                <a:spcPts val="0"/>
              </a:spcBef>
              <a:buClrTx/>
              <a:buFontTx/>
              <a:defRPr i="1" sz="3200"/>
            </a:lvl4pPr>
            <a:lvl5pPr marL="2828544" indent="-390144">
              <a:lnSpc>
                <a:spcPct val="110000"/>
              </a:lnSpc>
              <a:spcBef>
                <a:spcPts val="0"/>
              </a:spcBef>
              <a:buClrTx/>
              <a:buFontTx/>
              <a:defRPr i="1" sz="3200"/>
            </a:lvl5pPr>
          </a:lstStyle>
          <a:p>
            <a:pPr/>
            <a:r>
              <a:t>Body Level One</a:t>
            </a:r>
          </a:p>
          <a:p>
            <a:pPr lvl="1"/>
            <a:r>
              <a:t>Body Level Two</a:t>
            </a:r>
          </a:p>
          <a:p>
            <a:pPr lvl="2"/>
            <a:r>
              <a:t>Body Level Three</a:t>
            </a:r>
          </a:p>
          <a:p>
            <a:pPr lvl="3"/>
            <a:r>
              <a:t>Body Level Four</a:t>
            </a:r>
          </a:p>
          <a:p>
            <a:pPr lvl="4"/>
            <a:r>
              <a:t>Body Level Five</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21"/>
          </p:nvPr>
        </p:nvSpPr>
        <p:spPr>
          <a:xfrm>
            <a:off x="15532100" y="5829300"/>
            <a:ext cx="7950200" cy="3340100"/>
          </a:xfrm>
          <a:prstGeom prst="rect">
            <a:avLst/>
          </a:prstGeom>
        </p:spPr>
        <p:txBody>
          <a:bodyPr/>
          <a:lstStyle/>
          <a:p>
            <a:pPr marL="0" indent="0">
              <a:spcBef>
                <a:spcPts val="0"/>
              </a:spcBef>
              <a:buClrTx/>
              <a:buSzTx/>
              <a:buFontTx/>
              <a:buNone/>
              <a:defRPr sz="3200"/>
            </a:pP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9" name="Body Level One…"/>
          <p:cNvSpPr txBox="1"/>
          <p:nvPr>
            <p:ph type="body" sz="quarter" idx="1"/>
          </p:nvPr>
        </p:nvSpPr>
        <p:spPr>
          <a:xfrm>
            <a:off x="990600" y="8420100"/>
            <a:ext cx="22390100" cy="812800"/>
          </a:xfrm>
          <a:prstGeom prst="rect">
            <a:avLst/>
          </a:prstGeom>
        </p:spPr>
        <p:txBody>
          <a:bodyPr anchor="t"/>
          <a:lstStyle>
            <a:lvl1pPr marL="0" indent="0" algn="ctr">
              <a:spcBef>
                <a:spcPts val="1700"/>
              </a:spcBef>
              <a:buClrTx/>
              <a:buSzTx/>
              <a:buFontTx/>
              <a:buNone/>
              <a:defRPr i="1" sz="4200"/>
            </a:lvl1pPr>
            <a:lvl2pPr marL="1121663" indent="-512063" algn="ctr">
              <a:spcBef>
                <a:spcPts val="1700"/>
              </a:spcBef>
              <a:buClrTx/>
              <a:buFontTx/>
              <a:defRPr i="1" sz="4200"/>
            </a:lvl2pPr>
            <a:lvl3pPr marL="1731264" indent="-512064" algn="ctr">
              <a:spcBef>
                <a:spcPts val="1700"/>
              </a:spcBef>
              <a:buClrTx/>
              <a:buFontTx/>
              <a:defRPr i="1" sz="4200"/>
            </a:lvl3pPr>
            <a:lvl4pPr marL="2340864" indent="-512064" algn="ctr">
              <a:spcBef>
                <a:spcPts val="1700"/>
              </a:spcBef>
              <a:buClrTx/>
              <a:buFontTx/>
              <a:defRPr i="1" sz="4200"/>
            </a:lvl4pPr>
            <a:lvl5pPr marL="2950464" indent="-512064" algn="ctr">
              <a:spcBef>
                <a:spcPts val="1700"/>
              </a:spcBef>
              <a:buClrTx/>
              <a:buFontTx/>
              <a:defRPr i="1" sz="4200"/>
            </a:lvl5pPr>
          </a:lstStyle>
          <a:p>
            <a:pPr/>
            <a:r>
              <a:t>Body Level One</a:t>
            </a:r>
          </a:p>
          <a:p>
            <a:pPr lvl="1"/>
            <a:r>
              <a:t>Body Level Two</a:t>
            </a:r>
          </a:p>
          <a:p>
            <a:pPr lvl="2"/>
            <a:r>
              <a:t>Body Level Three</a:t>
            </a:r>
          </a:p>
          <a:p>
            <a:pPr lvl="3"/>
            <a:r>
              <a:t>Body Level Four</a:t>
            </a:r>
          </a:p>
          <a:p>
            <a:pPr lvl="4"/>
            <a:r>
              <a:t>Body Level Five</a:t>
            </a:r>
          </a:p>
        </p:txBody>
      </p:sp>
      <p:sp>
        <p:nvSpPr>
          <p:cNvPr id="110" name="“Type a quote here.”"/>
          <p:cNvSpPr txBox="1"/>
          <p:nvPr>
            <p:ph type="body" sz="quarter" idx="21"/>
          </p:nvPr>
        </p:nvSpPr>
        <p:spPr>
          <a:xfrm>
            <a:off x="2374900" y="6000750"/>
            <a:ext cx="19621500" cy="939800"/>
          </a:xfrm>
          <a:prstGeom prst="rect">
            <a:avLst/>
          </a:prstGeom>
        </p:spPr>
        <p:txBody>
          <a:bodyPr/>
          <a:lstStyle/>
          <a:p>
            <a:pPr marL="0" indent="0" algn="ctr">
              <a:spcBef>
                <a:spcPts val="0"/>
              </a:spcBef>
              <a:buClrTx/>
              <a:buSzTx/>
              <a:buFontTx/>
              <a:buNone/>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8" name="Image"/>
          <p:cNvSpPr/>
          <p:nvPr>
            <p:ph type="pic" idx="21"/>
          </p:nvPr>
        </p:nvSpPr>
        <p:spPr>
          <a:xfrm>
            <a:off x="0" y="-2654300"/>
            <a:ext cx="24384000" cy="17153468"/>
          </a:xfrm>
          <a:prstGeom prst="rect">
            <a:avLst/>
          </a:prstGeom>
        </p:spPr>
        <p:txBody>
          <a:bodyPr lIns="91439" tIns="45719" rIns="91439" bIns="45719" anchor="t">
            <a:noAutofit/>
          </a:bodyPr>
          <a:lstStyle/>
          <a:p>
            <a:pP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1"/>
            <a:ext cx="2" cy="2310131"/>
          </a:xfrm>
          <a:prstGeom prst="line">
            <a:avLst/>
          </a:prstGeom>
          <a:ln w="12700">
            <a:solidFill>
              <a:srgbClr val="444444">
                <a:alpha val="30000"/>
              </a:srgbClr>
            </a:solidFill>
            <a:miter lim="400000"/>
          </a:ln>
        </p:spPr>
        <p:txBody>
          <a:bodyPr lIns="45718" tIns="45718" rIns="45718" bIns="45718"/>
          <a:lstStyle/>
          <a:p>
            <a:pPr/>
          </a:p>
        </p:txBody>
      </p:sp>
      <p:sp>
        <p:nvSpPr>
          <p:cNvPr id="27" name="Line"/>
          <p:cNvSpPr/>
          <p:nvPr/>
        </p:nvSpPr>
        <p:spPr>
          <a:xfrm>
            <a:off x="952500" y="12801600"/>
            <a:ext cx="22498975" cy="0"/>
          </a:xfrm>
          <a:prstGeom prst="line">
            <a:avLst/>
          </a:prstGeom>
          <a:ln w="12700">
            <a:solidFill>
              <a:srgbClr val="444444">
                <a:alpha val="30000"/>
              </a:srgbClr>
            </a:solidFill>
            <a:miter lim="400000"/>
          </a:ln>
        </p:spPr>
        <p:txBody>
          <a:bodyPr lIns="45718" tIns="45718" rIns="45718" bIns="45718"/>
          <a:lstStyle/>
          <a:p>
            <a:pPr/>
          </a:p>
        </p:txBody>
      </p:sp>
      <p:sp>
        <p:nvSpPr>
          <p:cNvPr id="28" name="Line"/>
          <p:cNvSpPr/>
          <p:nvPr/>
        </p:nvSpPr>
        <p:spPr>
          <a:xfrm>
            <a:off x="952499" y="9321800"/>
            <a:ext cx="22500036" cy="0"/>
          </a:xfrm>
          <a:prstGeom prst="line">
            <a:avLst/>
          </a:prstGeom>
          <a:ln w="12700">
            <a:solidFill>
              <a:srgbClr val="444444">
                <a:alpha val="30000"/>
              </a:srgbClr>
            </a:solidFill>
            <a:miter lim="400000"/>
          </a:ln>
        </p:spPr>
        <p:txBody>
          <a:bodyPr lIns="45718" tIns="45718" rIns="45718" bIns="45718"/>
          <a:lstStyle/>
          <a:p>
            <a:pPr/>
          </a:p>
        </p:txBody>
      </p:sp>
      <p:sp>
        <p:nvSpPr>
          <p:cNvPr id="29" name="Line"/>
          <p:cNvSpPr/>
          <p:nvPr/>
        </p:nvSpPr>
        <p:spPr>
          <a:xfrm flipV="1">
            <a:off x="14989317" y="9919061"/>
            <a:ext cx="2" cy="2310131"/>
          </a:xfrm>
          <a:prstGeom prst="line">
            <a:avLst/>
          </a:prstGeom>
          <a:ln w="12700">
            <a:solidFill>
              <a:srgbClr val="444444">
                <a:alpha val="30000"/>
              </a:srgbClr>
            </a:solidFill>
            <a:miter lim="400000"/>
          </a:ln>
        </p:spPr>
        <p:txBody>
          <a:bodyPr lIns="45718" tIns="45718" rIns="45718" bIns="45718"/>
          <a:lstStyle/>
          <a:p>
            <a:pPr/>
          </a:p>
        </p:txBody>
      </p:sp>
      <p:sp>
        <p:nvSpPr>
          <p:cNvPr id="30" name="Body Level One…"/>
          <p:cNvSpPr txBox="1"/>
          <p:nvPr>
            <p:ph type="body" sz="quarter" idx="1"/>
          </p:nvPr>
        </p:nvSpPr>
        <p:spPr>
          <a:xfrm>
            <a:off x="952500" y="8610600"/>
            <a:ext cx="13500100" cy="635000"/>
          </a:xfrm>
          <a:prstGeom prst="rect">
            <a:avLst/>
          </a:prstGeom>
        </p:spPr>
        <p:txBody>
          <a:bodyPr/>
          <a:lstStyle>
            <a:lvl1pPr marL="0" indent="0">
              <a:lnSpc>
                <a:spcPct val="110000"/>
              </a:lnSpc>
              <a:spcBef>
                <a:spcPts val="0"/>
              </a:spcBef>
              <a:buClrTx/>
              <a:buSzTx/>
              <a:buFontTx/>
              <a:buNone/>
              <a:defRPr i="1" sz="3200"/>
            </a:lvl1pPr>
            <a:lvl2pPr marL="999744" indent="-390144">
              <a:lnSpc>
                <a:spcPct val="110000"/>
              </a:lnSpc>
              <a:spcBef>
                <a:spcPts val="0"/>
              </a:spcBef>
              <a:buClrTx/>
              <a:buFontTx/>
              <a:defRPr i="1" sz="3200"/>
            </a:lvl2pPr>
            <a:lvl3pPr marL="1609344" indent="-390144">
              <a:lnSpc>
                <a:spcPct val="110000"/>
              </a:lnSpc>
              <a:spcBef>
                <a:spcPts val="0"/>
              </a:spcBef>
              <a:buClrTx/>
              <a:buFontTx/>
              <a:defRPr i="1" sz="3200"/>
            </a:lvl3pPr>
            <a:lvl4pPr marL="2218944" indent="-390144">
              <a:lnSpc>
                <a:spcPct val="110000"/>
              </a:lnSpc>
              <a:spcBef>
                <a:spcPts val="0"/>
              </a:spcBef>
              <a:buClrTx/>
              <a:buFontTx/>
              <a:defRPr i="1" sz="3200"/>
            </a:lvl4pPr>
            <a:lvl5pPr marL="2828544" indent="-390144">
              <a:lnSpc>
                <a:spcPct val="110000"/>
              </a:lnSpc>
              <a:spcBef>
                <a:spcPts val="0"/>
              </a:spcBef>
              <a:buClrTx/>
              <a:buFontTx/>
              <a:defRPr i="1" sz="3200"/>
            </a:lvl5pPr>
          </a:lstStyle>
          <a:p>
            <a:pPr/>
            <a:r>
              <a:t>Body Level One</a:t>
            </a:r>
          </a:p>
          <a:p>
            <a:pPr lvl="1"/>
            <a:r>
              <a:t>Body Level Two</a:t>
            </a:r>
          </a:p>
          <a:p>
            <a:pPr lvl="2"/>
            <a:r>
              <a:t>Body Level Three</a:t>
            </a:r>
          </a:p>
          <a:p>
            <a:pPr lvl="3"/>
            <a:r>
              <a:t>Body Level Four</a:t>
            </a:r>
          </a:p>
          <a:p>
            <a:pPr lvl="4"/>
            <a:r>
              <a:t>Body Level Five</a:t>
            </a:r>
          </a:p>
        </p:txBody>
      </p:sp>
      <p:sp>
        <p:nvSpPr>
          <p:cNvPr id="31" name="Image"/>
          <p:cNvSpPr/>
          <p:nvPr>
            <p:ph type="pic" idx="21"/>
          </p:nvPr>
        </p:nvSpPr>
        <p:spPr>
          <a:xfrm>
            <a:off x="952500" y="-1460500"/>
            <a:ext cx="22479000" cy="13893800"/>
          </a:xfrm>
          <a:prstGeom prst="rect">
            <a:avLst/>
          </a:prstGeom>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22"/>
          </p:nvPr>
        </p:nvSpPr>
        <p:spPr>
          <a:xfrm>
            <a:off x="15532100" y="9398000"/>
            <a:ext cx="7950200" cy="3340100"/>
          </a:xfrm>
          <a:prstGeom prst="rect">
            <a:avLst/>
          </a:prstGeom>
        </p:spPr>
        <p:txBody>
          <a:bodyPr/>
          <a:lstStyle/>
          <a:p>
            <a:pPr marL="0" indent="0">
              <a:spcBef>
                <a:spcPts val="0"/>
              </a:spcBef>
              <a:buClrTx/>
              <a:buSzTx/>
              <a:buFontTx/>
              <a:buNone/>
              <a:defRPr sz="3200"/>
            </a:pP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1" cy="0"/>
          </a:xfrm>
          <a:prstGeom prst="line">
            <a:avLst/>
          </a:prstGeom>
          <a:ln w="12700">
            <a:solidFill>
              <a:srgbClr val="444444">
                <a:alpha val="30000"/>
              </a:srgbClr>
            </a:solidFill>
            <a:miter lim="400000"/>
          </a:ln>
        </p:spPr>
        <p:txBody>
          <a:bodyPr lIns="45718" tIns="45718" rIns="45718" bIns="45718"/>
          <a:lstStyle/>
          <a:p>
            <a:pPr/>
          </a:p>
        </p:txBody>
      </p:sp>
      <p:sp>
        <p:nvSpPr>
          <p:cNvPr id="50" name="Line"/>
          <p:cNvSpPr/>
          <p:nvPr/>
        </p:nvSpPr>
        <p:spPr>
          <a:xfrm>
            <a:off x="952500" y="3898900"/>
            <a:ext cx="10643094" cy="0"/>
          </a:xfrm>
          <a:prstGeom prst="line">
            <a:avLst/>
          </a:prstGeom>
          <a:ln w="12700">
            <a:solidFill>
              <a:srgbClr val="444444">
                <a:alpha val="30000"/>
              </a:srgbClr>
            </a:solidFill>
            <a:miter lim="400000"/>
          </a:ln>
        </p:spPr>
        <p:txBody>
          <a:bodyPr lIns="45718" tIns="45718" rIns="45718" bIns="45718"/>
          <a:lstStyle/>
          <a:p>
            <a:pPr/>
          </a:p>
        </p:txBody>
      </p:sp>
      <p:sp>
        <p:nvSpPr>
          <p:cNvPr id="51" name="Body Level One…"/>
          <p:cNvSpPr txBox="1"/>
          <p:nvPr>
            <p:ph type="body" sz="quarter" idx="1"/>
          </p:nvPr>
        </p:nvSpPr>
        <p:spPr>
          <a:xfrm>
            <a:off x="952500" y="3124200"/>
            <a:ext cx="10642600" cy="635000"/>
          </a:xfrm>
          <a:prstGeom prst="rect">
            <a:avLst/>
          </a:prstGeom>
        </p:spPr>
        <p:txBody>
          <a:bodyPr anchor="b"/>
          <a:lstStyle>
            <a:lvl1pPr marL="0" indent="0">
              <a:lnSpc>
                <a:spcPct val="110000"/>
              </a:lnSpc>
              <a:spcBef>
                <a:spcPts val="0"/>
              </a:spcBef>
              <a:buClrTx/>
              <a:buSzTx/>
              <a:buFontTx/>
              <a:buNone/>
              <a:defRPr i="1" sz="3200"/>
            </a:lvl1pPr>
            <a:lvl2pPr marL="999744" indent="-390144">
              <a:lnSpc>
                <a:spcPct val="110000"/>
              </a:lnSpc>
              <a:spcBef>
                <a:spcPts val="0"/>
              </a:spcBef>
              <a:buClrTx/>
              <a:buFontTx/>
              <a:defRPr i="1" sz="3200"/>
            </a:lvl2pPr>
            <a:lvl3pPr marL="1609344" indent="-390144">
              <a:lnSpc>
                <a:spcPct val="110000"/>
              </a:lnSpc>
              <a:spcBef>
                <a:spcPts val="0"/>
              </a:spcBef>
              <a:buClrTx/>
              <a:buFontTx/>
              <a:defRPr i="1" sz="3200"/>
            </a:lvl3pPr>
            <a:lvl4pPr marL="2218944" indent="-390144">
              <a:lnSpc>
                <a:spcPct val="110000"/>
              </a:lnSpc>
              <a:spcBef>
                <a:spcPts val="0"/>
              </a:spcBef>
              <a:buClrTx/>
              <a:buFontTx/>
              <a:defRPr i="1" sz="3200"/>
            </a:lvl4pPr>
            <a:lvl5pPr marL="2828544" indent="-390144">
              <a:lnSpc>
                <a:spcPct val="110000"/>
              </a:lnSpc>
              <a:spcBef>
                <a:spcPts val="0"/>
              </a:spcBef>
              <a:buClrTx/>
              <a:buFontTx/>
              <a:defRPr i="1" sz="3200"/>
            </a:lvl5pPr>
          </a:lstStyle>
          <a:p>
            <a:pPr/>
            <a:r>
              <a:t>Body Level One</a:t>
            </a:r>
          </a:p>
          <a:p>
            <a:pPr lvl="1"/>
            <a:r>
              <a:t>Body Level Two</a:t>
            </a:r>
          </a:p>
          <a:p>
            <a:pPr lvl="2"/>
            <a:r>
              <a:t>Body Level Three</a:t>
            </a:r>
          </a:p>
          <a:p>
            <a:pPr lvl="3"/>
            <a:r>
              <a:t>Body Level Four</a:t>
            </a:r>
          </a:p>
          <a:p>
            <a:pPr lvl="4"/>
            <a:r>
              <a:t>Body Level Five</a:t>
            </a:r>
          </a:p>
        </p:txBody>
      </p:sp>
      <p:sp>
        <p:nvSpPr>
          <p:cNvPr id="52" name="Image"/>
          <p:cNvSpPr/>
          <p:nvPr>
            <p:ph type="pic" idx="21"/>
          </p:nvPr>
        </p:nvSpPr>
        <p:spPr>
          <a:xfrm>
            <a:off x="12534900" y="-1651000"/>
            <a:ext cx="10799069" cy="15824200"/>
          </a:xfrm>
          <a:prstGeom prst="rect">
            <a:avLst/>
          </a:prstGeom>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22"/>
          </p:nvPr>
        </p:nvSpPr>
        <p:spPr>
          <a:xfrm>
            <a:off x="952500" y="7086600"/>
            <a:ext cx="10642600" cy="5638800"/>
          </a:xfrm>
          <a:prstGeom prst="rect">
            <a:avLst/>
          </a:prstGeom>
        </p:spPr>
        <p:txBody>
          <a:bodyPr anchor="t"/>
          <a:lstStyle/>
          <a:p>
            <a:pPr marL="0" indent="0">
              <a:spcBef>
                <a:spcPts val="0"/>
              </a:spcBef>
              <a:buClrTx/>
              <a:buSzTx/>
              <a:buFontTx/>
              <a:buNone/>
              <a:defRPr sz="3200"/>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62" name="Line"/>
          <p:cNvSpPr/>
          <p:nvPr/>
        </p:nvSpPr>
        <p:spPr>
          <a:xfrm>
            <a:off x="952499" y="3060700"/>
            <a:ext cx="22494923" cy="0"/>
          </a:xfrm>
          <a:prstGeom prst="line">
            <a:avLst/>
          </a:prstGeom>
          <a:ln w="12700">
            <a:solidFill>
              <a:srgbClr val="444444">
                <a:alpha val="30000"/>
              </a:srgbClr>
            </a:solidFill>
            <a:miter lim="400000"/>
          </a:ln>
        </p:spPr>
        <p:txBody>
          <a:bodyPr lIns="45718" tIns="45718" rIns="45718" bIns="45718"/>
          <a:lstStyle/>
          <a:p>
            <a:pPr/>
          </a:p>
        </p:txBody>
      </p:sp>
      <p:sp>
        <p:nvSpPr>
          <p:cNvPr id="63" name="Line"/>
          <p:cNvSpPr/>
          <p:nvPr/>
        </p:nvSpPr>
        <p:spPr>
          <a:xfrm>
            <a:off x="952499" y="889000"/>
            <a:ext cx="22494923" cy="0"/>
          </a:xfrm>
          <a:prstGeom prst="line">
            <a:avLst/>
          </a:prstGeom>
          <a:ln w="12700">
            <a:solidFill>
              <a:srgbClr val="444444">
                <a:alpha val="30000"/>
              </a:srgbClr>
            </a:solidFill>
            <a:miter lim="400000"/>
          </a:ln>
        </p:spPr>
        <p:txBody>
          <a:bodyPr lIns="45718" tIns="45718" rIns="45718" bIns="45718"/>
          <a:lstStyle/>
          <a:p>
            <a:pPr/>
          </a:p>
        </p:txBody>
      </p:sp>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81" name="Image"/>
          <p:cNvSpPr/>
          <p:nvPr>
            <p:ph type="pic" idx="21"/>
          </p:nvPr>
        </p:nvSpPr>
        <p:spPr>
          <a:xfrm>
            <a:off x="12636500" y="-2413000"/>
            <a:ext cx="11024413" cy="16154400"/>
          </a:xfrm>
          <a:prstGeom prst="rect">
            <a:avLst/>
          </a:prstGeom>
        </p:spPr>
        <p:txBody>
          <a:bodyPr lIns="91439" tIns="45719" rIns="91439" bIns="45719" anchor="t">
            <a:noAutofit/>
          </a:bodyPr>
          <a:lstStyle/>
          <a:p>
            <a:pP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1"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99" name="Image"/>
          <p:cNvSpPr/>
          <p:nvPr>
            <p:ph type="pic" sz="half" idx="21"/>
          </p:nvPr>
        </p:nvSpPr>
        <p:spPr>
          <a:xfrm>
            <a:off x="12232230" y="6024722"/>
            <a:ext cx="11497994" cy="8088518"/>
          </a:xfrm>
          <a:prstGeom prst="rect">
            <a:avLst/>
          </a:prstGeom>
        </p:spPr>
        <p:txBody>
          <a:bodyPr lIns="91439" tIns="45719" rIns="91439" bIns="45719" anchor="t">
            <a:noAutofit/>
          </a:bodyPr>
          <a:lstStyle/>
          <a:p>
            <a:pPr/>
          </a:p>
        </p:txBody>
      </p:sp>
      <p:sp>
        <p:nvSpPr>
          <p:cNvPr id="100" name="Image"/>
          <p:cNvSpPr/>
          <p:nvPr>
            <p:ph type="pic" sz="half" idx="22"/>
          </p:nvPr>
        </p:nvSpPr>
        <p:spPr>
          <a:xfrm>
            <a:off x="12349985" y="635000"/>
            <a:ext cx="11226802" cy="6807200"/>
          </a:xfrm>
          <a:prstGeom prst="rect">
            <a:avLst/>
          </a:prstGeom>
        </p:spPr>
        <p:txBody>
          <a:bodyPr lIns="91439" tIns="45719" rIns="91439" bIns="45719" anchor="t">
            <a:noAutofit/>
          </a:bodyPr>
          <a:lstStyle/>
          <a:p>
            <a:pPr/>
          </a:p>
        </p:txBody>
      </p:sp>
      <p:sp>
        <p:nvSpPr>
          <p:cNvPr id="101" name="Image"/>
          <p:cNvSpPr/>
          <p:nvPr>
            <p:ph type="pic" idx="23"/>
          </p:nvPr>
        </p:nvSpPr>
        <p:spPr>
          <a:xfrm>
            <a:off x="730989" y="-2438400"/>
            <a:ext cx="11050414" cy="16192500"/>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499" y="3048000"/>
            <a:ext cx="22494923" cy="0"/>
          </a:xfrm>
          <a:prstGeom prst="line">
            <a:avLst/>
          </a:prstGeom>
          <a:ln w="12700">
            <a:solidFill>
              <a:srgbClr val="444444">
                <a:alpha val="30000"/>
              </a:srgbClr>
            </a:solidFill>
            <a:miter lim="400000"/>
          </a:ln>
        </p:spPr>
        <p:txBody>
          <a:bodyPr lIns="45718" tIns="45718" rIns="45718" bIns="45718"/>
          <a:lstStyle/>
          <a:p>
            <a:pPr/>
          </a:p>
        </p:txBody>
      </p:sp>
      <p:sp>
        <p:nvSpPr>
          <p:cNvPr id="3" name="Line"/>
          <p:cNvSpPr/>
          <p:nvPr/>
        </p:nvSpPr>
        <p:spPr>
          <a:xfrm>
            <a:off x="952499" y="889000"/>
            <a:ext cx="22494923" cy="0"/>
          </a:xfrm>
          <a:prstGeom prst="line">
            <a:avLst/>
          </a:prstGeom>
          <a:ln w="12700">
            <a:solidFill>
              <a:srgbClr val="444444">
                <a:alpha val="30000"/>
              </a:srgbClr>
            </a:solidFill>
            <a:miter lim="400000"/>
          </a:ln>
        </p:spPr>
        <p:txBody>
          <a:bodyPr lIns="45718" tIns="45718" rIns="45718" bIns="45718"/>
          <a:lstStyle/>
          <a:p>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099" y="13017500"/>
            <a:ext cx="419101" cy="508000"/>
          </a:xfrm>
          <a:prstGeom prst="rect">
            <a:avLst/>
          </a:prstGeom>
          <a:ln w="12700">
            <a:miter lim="400000"/>
          </a:ln>
        </p:spPr>
        <p:txBody>
          <a:bodyPr wrap="none" lIns="50800" tIns="50800" rIns="50800" bIns="50800">
            <a:spAutoFit/>
          </a:bodyPr>
          <a:lstStyle>
            <a:lvl1pPr>
              <a:defRPr sz="2400">
                <a:solidFill>
                  <a:srgbClr val="4C4946"/>
                </a:solidFill>
                <a:latin typeface="Palatino"/>
                <a:ea typeface="Palatino"/>
                <a:cs typeface="Palatino"/>
                <a:sym typeface="Palatin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Bodoni SvtyTwo ITC TT-Book"/>
          <a:ea typeface="Bodoni SvtyTwo ITC TT-Book"/>
          <a:cs typeface="Bodoni SvtyTwo ITC TT-Book"/>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OVID-19 in the US"/>
          <p:cNvSpPr txBox="1"/>
          <p:nvPr>
            <p:ph type="title" idx="4294967295"/>
          </p:nvPr>
        </p:nvSpPr>
        <p:spPr>
          <a:xfrm>
            <a:off x="1114735" y="3962522"/>
            <a:ext cx="10831691" cy="3340102"/>
          </a:xfrm>
          <a:prstGeom prst="rect">
            <a:avLst/>
          </a:prstGeom>
        </p:spPr>
        <p:txBody>
          <a:bodyPr/>
          <a:lstStyle>
            <a:lvl1pPr>
              <a:defRPr sz="10200"/>
            </a:lvl1pPr>
          </a:lstStyle>
          <a:p>
            <a:pPr/>
            <a:r>
              <a:t>COVID-19 in the US</a:t>
            </a:r>
          </a:p>
        </p:txBody>
      </p:sp>
      <p:sp>
        <p:nvSpPr>
          <p:cNvPr id="136" name="Anthony Costa, Jonathan Diaz, Sarah Kim, Aakash Nagalapura"/>
          <p:cNvSpPr txBox="1"/>
          <p:nvPr>
            <p:ph type="body" sz="quarter" idx="4294967295"/>
          </p:nvPr>
        </p:nvSpPr>
        <p:spPr>
          <a:xfrm>
            <a:off x="3223038" y="11149842"/>
            <a:ext cx="17937923" cy="2368345"/>
          </a:xfrm>
          <a:prstGeom prst="rect">
            <a:avLst/>
          </a:prstGeom>
        </p:spPr>
        <p:txBody>
          <a:bodyPr/>
          <a:lstStyle>
            <a:lvl1pPr marL="0" indent="0" algn="ctr">
              <a:buSzTx/>
              <a:buNone/>
              <a:defRPr sz="4600"/>
            </a:lvl1pPr>
          </a:lstStyle>
          <a:p>
            <a:pPr/>
            <a:r>
              <a:t>Anthony Costa, Jonathan Diaz, Sarah Kim, Aakash Nagalapura</a:t>
            </a:r>
          </a:p>
        </p:txBody>
      </p:sp>
      <p:pic>
        <p:nvPicPr>
          <p:cNvPr id="137" name="Picture 6" descr="Picture 6"/>
          <p:cNvPicPr>
            <a:picLocks noChangeAspect="1"/>
          </p:cNvPicPr>
          <p:nvPr/>
        </p:nvPicPr>
        <p:blipFill>
          <a:blip r:embed="rId2">
            <a:extLst/>
          </a:blip>
          <a:stretch>
            <a:fillRect/>
          </a:stretch>
        </p:blipFill>
        <p:spPr>
          <a:xfrm>
            <a:off x="13629778" y="772064"/>
            <a:ext cx="9711090" cy="972102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ovid Act Now API"/>
          <p:cNvSpPr txBox="1"/>
          <p:nvPr>
            <p:ph type="title"/>
          </p:nvPr>
        </p:nvSpPr>
        <p:spPr>
          <a:prstGeom prst="rect">
            <a:avLst/>
          </a:prstGeom>
        </p:spPr>
        <p:txBody>
          <a:bodyPr/>
          <a:lstStyle/>
          <a:p>
            <a:pPr/>
            <a:r>
              <a:t>Covid Act Now API</a:t>
            </a:r>
          </a:p>
        </p:txBody>
      </p:sp>
      <p:sp>
        <p:nvSpPr>
          <p:cNvPr id="140" name="We extracted data from the Covid Act Now API to analyze both past and current COVID trends. We can see the severity of the pandemic reflected in the growing number of cases and death. With public health measures such as vaccine rollout, we can see shifts"/>
          <p:cNvSpPr txBox="1"/>
          <p:nvPr>
            <p:ph type="body" idx="1"/>
          </p:nvPr>
        </p:nvSpPr>
        <p:spPr>
          <a:xfrm>
            <a:off x="1410838" y="3702050"/>
            <a:ext cx="21578246" cy="8572501"/>
          </a:xfrm>
          <a:prstGeom prst="rect">
            <a:avLst/>
          </a:prstGeom>
        </p:spPr>
        <p:txBody>
          <a:bodyPr/>
          <a:lstStyle/>
          <a:p>
            <a:pPr marL="0" indent="0" algn="ctr">
              <a:buSzTx/>
              <a:buNone/>
              <a:defRPr sz="6200"/>
            </a:pPr>
            <a:r>
              <a:t>We extracted data from the </a:t>
            </a:r>
            <a:r>
              <a:rPr b="1">
                <a:solidFill>
                  <a:srgbClr val="496392"/>
                </a:solidFill>
              </a:rPr>
              <a:t>Covid Act Now API</a:t>
            </a:r>
            <a:r>
              <a:t> to analyze both past and current COVID trends. We can see the </a:t>
            </a:r>
            <a:r>
              <a:rPr b="1"/>
              <a:t>severity of the pandemic</a:t>
            </a:r>
            <a:r>
              <a:t> reflected in the growing number of cases and death. With public health measures such as </a:t>
            </a:r>
            <a:r>
              <a:rPr b="1"/>
              <a:t>vaccine rollout</a:t>
            </a:r>
            <a:r>
              <a:t>, we can see shifts in the 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Using Flask"/>
          <p:cNvSpPr txBox="1"/>
          <p:nvPr>
            <p:ph type="title"/>
          </p:nvPr>
        </p:nvSpPr>
        <p:spPr>
          <a:xfrm>
            <a:off x="1641336" y="3975100"/>
            <a:ext cx="9953766" cy="2806700"/>
          </a:xfrm>
          <a:prstGeom prst="rect">
            <a:avLst/>
          </a:prstGeom>
        </p:spPr>
        <p:txBody>
          <a:bodyPr/>
          <a:lstStyle/>
          <a:p>
            <a:pPr/>
            <a:r>
              <a:t>Using Flask</a:t>
            </a:r>
          </a:p>
        </p:txBody>
      </p:sp>
      <p:sp>
        <p:nvSpPr>
          <p:cNvPr id="143" name="Double-click to edit"/>
          <p:cNvSpPr txBox="1"/>
          <p:nvPr>
            <p:ph type="body" sz="quarter" idx="1"/>
          </p:nvPr>
        </p:nvSpPr>
        <p:spPr>
          <a:xfrm>
            <a:off x="952500" y="7086600"/>
            <a:ext cx="10642600" cy="5638800"/>
          </a:xfrm>
          <a:prstGeom prst="rect">
            <a:avLst/>
          </a:prstGeom>
        </p:spPr>
        <p:txBody>
          <a:bodyPr anchor="t"/>
          <a:lstStyle/>
          <a:p>
            <a:pPr>
              <a:lnSpc>
                <a:spcPct val="100000"/>
              </a:lnSpc>
              <a:defRPr i="0"/>
            </a:pPr>
          </a:p>
        </p:txBody>
      </p:sp>
      <p:pic>
        <p:nvPicPr>
          <p:cNvPr id="144" name="Image" descr="Image"/>
          <p:cNvPicPr>
            <a:picLocks noChangeAspect="1"/>
          </p:cNvPicPr>
          <p:nvPr/>
        </p:nvPicPr>
        <p:blipFill>
          <a:blip r:embed="rId2">
            <a:extLst/>
          </a:blip>
          <a:stretch>
            <a:fillRect/>
          </a:stretch>
        </p:blipFill>
        <p:spPr>
          <a:xfrm>
            <a:off x="13265077" y="3680650"/>
            <a:ext cx="9283846" cy="4922041"/>
          </a:xfrm>
          <a:prstGeom prst="rect">
            <a:avLst/>
          </a:prstGeom>
          <a:ln w="12700">
            <a:miter lim="400000"/>
          </a:ln>
        </p:spPr>
      </p:pic>
      <p:pic>
        <p:nvPicPr>
          <p:cNvPr id="145" name="Image" descr="Image"/>
          <p:cNvPicPr>
            <a:picLocks noChangeAspect="1"/>
          </p:cNvPicPr>
          <p:nvPr/>
        </p:nvPicPr>
        <p:blipFill>
          <a:blip r:embed="rId3">
            <a:extLst/>
          </a:blip>
          <a:stretch>
            <a:fillRect/>
          </a:stretch>
        </p:blipFill>
        <p:spPr>
          <a:xfrm>
            <a:off x="12523110" y="9088195"/>
            <a:ext cx="10767780" cy="4160755"/>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12103099" y="464646"/>
            <a:ext cx="11607801" cy="2730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aking a closer look at New Jersey.."/>
          <p:cNvSpPr txBox="1"/>
          <p:nvPr>
            <p:ph type="title"/>
          </p:nvPr>
        </p:nvSpPr>
        <p:spPr>
          <a:prstGeom prst="rect">
            <a:avLst/>
          </a:prstGeom>
        </p:spPr>
        <p:txBody>
          <a:bodyPr/>
          <a:lstStyle>
            <a:lvl1pPr>
              <a:defRPr sz="6900"/>
            </a:lvl1pPr>
          </a:lstStyle>
          <a:p>
            <a:pPr/>
            <a:r>
              <a:t>Taking a closer look at New Jersey..</a:t>
            </a:r>
          </a:p>
        </p:txBody>
      </p:sp>
      <p:sp>
        <p:nvSpPr>
          <p:cNvPr id="149" name="By comparing charts between each state, we see a trend between the rate of Bivalent boosters administered and the percentage of positive test results and deaths."/>
          <p:cNvSpPr txBox="1"/>
          <p:nvPr>
            <p:ph type="body" sz="half" idx="1"/>
          </p:nvPr>
        </p:nvSpPr>
        <p:spPr>
          <a:xfrm>
            <a:off x="1571935" y="3807464"/>
            <a:ext cx="8798515" cy="8928101"/>
          </a:xfrm>
          <a:prstGeom prst="rect">
            <a:avLst/>
          </a:prstGeom>
        </p:spPr>
        <p:txBody>
          <a:bodyPr/>
          <a:lstStyle/>
          <a:p>
            <a:pPr marL="0" indent="0" algn="ctr">
              <a:buSzTx/>
              <a:buNone/>
              <a:defRPr sz="4600"/>
            </a:pPr>
            <a:r>
              <a:t>By comparing charts between each state, we see a trend between </a:t>
            </a:r>
            <a:r>
              <a:rPr b="1"/>
              <a:t>the rate of Bivalent boosters administered</a:t>
            </a:r>
            <a:r>
              <a:t> and </a:t>
            </a:r>
            <a:r>
              <a:rPr b="1"/>
              <a:t>the percentage of positive test results and deaths</a:t>
            </a:r>
            <a:r>
              <a:t>.</a:t>
            </a:r>
          </a:p>
        </p:txBody>
      </p:sp>
      <p:pic>
        <p:nvPicPr>
          <p:cNvPr id="150" name="Image" descr="Image"/>
          <p:cNvPicPr>
            <a:picLocks noChangeAspect="1"/>
          </p:cNvPicPr>
          <p:nvPr/>
        </p:nvPicPr>
        <p:blipFill>
          <a:blip r:embed="rId2">
            <a:extLst/>
          </a:blip>
          <a:stretch>
            <a:fillRect/>
          </a:stretch>
        </p:blipFill>
        <p:spPr>
          <a:xfrm>
            <a:off x="12186000" y="3289300"/>
            <a:ext cx="11032539" cy="99644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Image" descr="Image"/>
          <p:cNvPicPr>
            <a:picLocks noChangeAspect="1"/>
          </p:cNvPicPr>
          <p:nvPr/>
        </p:nvPicPr>
        <p:blipFill>
          <a:blip r:embed="rId2">
            <a:extLst/>
          </a:blip>
          <a:stretch>
            <a:fillRect/>
          </a:stretch>
        </p:blipFill>
        <p:spPr>
          <a:xfrm>
            <a:off x="1015918" y="1675898"/>
            <a:ext cx="12460335" cy="10364204"/>
          </a:xfrm>
          <a:prstGeom prst="rect">
            <a:avLst/>
          </a:prstGeom>
          <a:ln w="12700">
            <a:miter lim="400000"/>
          </a:ln>
        </p:spPr>
      </p:pic>
      <p:pic>
        <p:nvPicPr>
          <p:cNvPr id="153" name="Image" descr="Image"/>
          <p:cNvPicPr>
            <a:picLocks noChangeAspect="1"/>
          </p:cNvPicPr>
          <p:nvPr/>
        </p:nvPicPr>
        <p:blipFill>
          <a:blip r:embed="rId3">
            <a:extLst/>
          </a:blip>
          <a:stretch>
            <a:fillRect/>
          </a:stretch>
        </p:blipFill>
        <p:spPr>
          <a:xfrm>
            <a:off x="14777268" y="511017"/>
            <a:ext cx="8238655" cy="4038255"/>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14725325" y="9166728"/>
            <a:ext cx="8342540" cy="4159409"/>
          </a:xfrm>
          <a:prstGeom prst="rect">
            <a:avLst/>
          </a:prstGeom>
          <a:ln w="12700">
            <a:miter lim="400000"/>
          </a:ln>
        </p:spPr>
      </p:pic>
      <p:pic>
        <p:nvPicPr>
          <p:cNvPr id="155" name="Image" descr="Image"/>
          <p:cNvPicPr>
            <a:picLocks noChangeAspect="1"/>
          </p:cNvPicPr>
          <p:nvPr/>
        </p:nvPicPr>
        <p:blipFill>
          <a:blip r:embed="rId5">
            <a:extLst/>
          </a:blip>
          <a:stretch>
            <a:fillRect/>
          </a:stretch>
        </p:blipFill>
        <p:spPr>
          <a:xfrm>
            <a:off x="14761080" y="4838872"/>
            <a:ext cx="8271030" cy="403825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cross the Entire Country"/>
          <p:cNvSpPr txBox="1"/>
          <p:nvPr>
            <p:ph type="title"/>
          </p:nvPr>
        </p:nvSpPr>
        <p:spPr>
          <a:prstGeom prst="rect">
            <a:avLst/>
          </a:prstGeom>
        </p:spPr>
        <p:txBody>
          <a:bodyPr/>
          <a:lstStyle/>
          <a:p>
            <a:pPr/>
            <a:r>
              <a:t>Across the Entire Country</a:t>
            </a:r>
          </a:p>
        </p:txBody>
      </p:sp>
      <p:sp>
        <p:nvSpPr>
          <p:cNvPr id="158" name="Looking at the overall population, we can see trends between the population density, vaccination rates, and mortality rates."/>
          <p:cNvSpPr txBox="1"/>
          <p:nvPr>
            <p:ph type="body" sz="quarter" idx="1"/>
          </p:nvPr>
        </p:nvSpPr>
        <p:spPr>
          <a:xfrm>
            <a:off x="676057" y="3797300"/>
            <a:ext cx="6892788" cy="8928101"/>
          </a:xfrm>
          <a:prstGeom prst="rect">
            <a:avLst/>
          </a:prstGeom>
        </p:spPr>
        <p:txBody>
          <a:bodyPr/>
          <a:lstStyle/>
          <a:p>
            <a:pPr marL="0" indent="0" algn="ctr">
              <a:buSzTx/>
              <a:buNone/>
              <a:defRPr sz="4700"/>
            </a:pPr>
            <a:r>
              <a:t>Looking at the overall population, we can see trends between the </a:t>
            </a:r>
            <a:r>
              <a:rPr b="1"/>
              <a:t>population density</a:t>
            </a:r>
            <a:r>
              <a:t>, </a:t>
            </a:r>
            <a:r>
              <a:rPr b="1"/>
              <a:t>vaccination rates</a:t>
            </a:r>
            <a:r>
              <a:t>, and </a:t>
            </a:r>
            <a:r>
              <a:rPr b="1"/>
              <a:t>mortality rates</a:t>
            </a:r>
            <a:r>
              <a:t>.</a:t>
            </a:r>
          </a:p>
        </p:txBody>
      </p:sp>
      <p:grpSp>
        <p:nvGrpSpPr>
          <p:cNvPr id="161" name="Image"/>
          <p:cNvGrpSpPr/>
          <p:nvPr/>
        </p:nvGrpSpPr>
        <p:grpSpPr>
          <a:xfrm>
            <a:off x="8427038" y="3941092"/>
            <a:ext cx="15325599" cy="8640516"/>
            <a:chOff x="0" y="-1"/>
            <a:chExt cx="15325597" cy="8640514"/>
          </a:xfrm>
        </p:grpSpPr>
        <p:pic>
          <p:nvPicPr>
            <p:cNvPr id="159" name="Image" descr="Image"/>
            <p:cNvPicPr>
              <a:picLocks noChangeAspect="1"/>
            </p:cNvPicPr>
            <p:nvPr/>
          </p:nvPicPr>
          <p:blipFill>
            <a:blip r:embed="rId2">
              <a:extLst/>
            </a:blip>
            <a:stretch>
              <a:fillRect/>
            </a:stretch>
          </p:blipFill>
          <p:spPr>
            <a:xfrm>
              <a:off x="126999" y="88899"/>
              <a:ext cx="15071599" cy="8310315"/>
            </a:xfrm>
            <a:prstGeom prst="rect">
              <a:avLst/>
            </a:prstGeom>
            <a:ln w="12700" cap="flat">
              <a:noFill/>
              <a:miter lim="400000"/>
            </a:ln>
            <a:effectLst/>
          </p:spPr>
        </p:pic>
        <p:pic>
          <p:nvPicPr>
            <p:cNvPr id="160" name="Image" descr="Image"/>
            <p:cNvPicPr>
              <a:picLocks noChangeAspect="1"/>
            </p:cNvPicPr>
            <p:nvPr/>
          </p:nvPicPr>
          <p:blipFill>
            <a:blip r:embed="rId3">
              <a:extLst/>
            </a:blip>
            <a:stretch>
              <a:fillRect/>
            </a:stretch>
          </p:blipFill>
          <p:spPr>
            <a:xfrm>
              <a:off x="-1" y="-2"/>
              <a:ext cx="15325599" cy="864051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Limitations"/>
          <p:cNvSpPr txBox="1"/>
          <p:nvPr>
            <p:ph type="title"/>
          </p:nvPr>
        </p:nvSpPr>
        <p:spPr>
          <a:prstGeom prst="rect">
            <a:avLst/>
          </a:prstGeom>
        </p:spPr>
        <p:txBody>
          <a:bodyPr/>
          <a:lstStyle/>
          <a:p>
            <a:pPr/>
            <a:r>
              <a:t>Limitations</a:t>
            </a:r>
          </a:p>
        </p:txBody>
      </p:sp>
      <p:sp>
        <p:nvSpPr>
          <p:cNvPr id="164" name="For this particular data set..…"/>
          <p:cNvSpPr txBox="1"/>
          <p:nvPr>
            <p:ph type="body" idx="1"/>
          </p:nvPr>
        </p:nvSpPr>
        <p:spPr>
          <a:prstGeom prst="rect">
            <a:avLst/>
          </a:prstGeom>
        </p:spPr>
        <p:txBody>
          <a:bodyPr/>
          <a:lstStyle/>
          <a:p>
            <a:pPr marL="0" indent="0">
              <a:buSzTx/>
              <a:buNone/>
            </a:pPr>
            <a:r>
              <a:t>For this particular data set..</a:t>
            </a:r>
          </a:p>
          <a:p>
            <a:pPr/>
            <a:r>
              <a:t>There was no information provided on the </a:t>
            </a:r>
            <a:r>
              <a:rPr b="1"/>
              <a:t>different variations or strands</a:t>
            </a:r>
            <a:r>
              <a:t> of COVID.</a:t>
            </a:r>
          </a:p>
          <a:p>
            <a:pPr/>
            <a:r>
              <a:t>There was </a:t>
            </a:r>
            <a:r>
              <a:rPr b="1"/>
              <a:t>entire year of deaths</a:t>
            </a:r>
            <a:r>
              <a:t> before vaccines were approved and started becoming available to the general public.</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FFFFFF"/>
      </a:lt1>
      <a:dk2>
        <a:srgbClr val="A7A7A7"/>
      </a:dk2>
      <a:lt2>
        <a:srgbClr val="535353"/>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Helvetica Neue"/>
        <a:ea typeface="Helvetica Neue"/>
        <a:cs typeface="Helvetica Neue"/>
      </a:majorFont>
      <a:minorFont>
        <a:latin typeface="Helvetica"/>
        <a:ea typeface="Helvetica"/>
        <a:cs typeface="Helvetic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14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A7A7A7"/>
      </a:dk2>
      <a:lt2>
        <a:srgbClr val="535353"/>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Helvetica Neue"/>
        <a:ea typeface="Helvetica Neue"/>
        <a:cs typeface="Helvetica Neue"/>
      </a:majorFont>
      <a:minorFont>
        <a:latin typeface="Helvetica"/>
        <a:ea typeface="Helvetica"/>
        <a:cs typeface="Helvetic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14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Bodoni SvtyTwo ITC TT-Book"/>
            <a:ea typeface="Bodoni SvtyTwo ITC TT-Book"/>
            <a:cs typeface="Bodoni SvtyTwo ITC TT-Book"/>
            <a:sym typeface="Bodoni SvtyTwo ITC TT-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